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5" r:id="rId2"/>
    <p:sldId id="297" r:id="rId3"/>
    <p:sldId id="298" r:id="rId4"/>
    <p:sldId id="299" r:id="rId5"/>
    <p:sldId id="300" r:id="rId6"/>
    <p:sldId id="301" r:id="rId7"/>
    <p:sldId id="302" r:id="rId8"/>
    <p:sldId id="368" r:id="rId9"/>
    <p:sldId id="369" r:id="rId10"/>
    <p:sldId id="287" r:id="rId11"/>
    <p:sldId id="288" r:id="rId12"/>
    <p:sldId id="278" r:id="rId13"/>
    <p:sldId id="279" r:id="rId14"/>
    <p:sldId id="280" r:id="rId15"/>
    <p:sldId id="306" r:id="rId16"/>
    <p:sldId id="370" r:id="rId17"/>
    <p:sldId id="307" r:id="rId18"/>
    <p:sldId id="308" r:id="rId19"/>
    <p:sldId id="309" r:id="rId20"/>
    <p:sldId id="310" r:id="rId21"/>
    <p:sldId id="371" r:id="rId22"/>
    <p:sldId id="377" r:id="rId23"/>
    <p:sldId id="372" r:id="rId24"/>
    <p:sldId id="373" r:id="rId25"/>
    <p:sldId id="374" r:id="rId26"/>
    <p:sldId id="311" r:id="rId27"/>
    <p:sldId id="312" r:id="rId28"/>
    <p:sldId id="313" r:id="rId29"/>
    <p:sldId id="314" r:id="rId30"/>
    <p:sldId id="315" r:id="rId31"/>
    <p:sldId id="317" r:id="rId32"/>
    <p:sldId id="318" r:id="rId33"/>
    <p:sldId id="319" r:id="rId34"/>
    <p:sldId id="320" r:id="rId35"/>
    <p:sldId id="323" r:id="rId36"/>
    <p:sldId id="324" r:id="rId37"/>
    <p:sldId id="325" r:id="rId38"/>
    <p:sldId id="326" r:id="rId39"/>
    <p:sldId id="327" r:id="rId40"/>
    <p:sldId id="329" r:id="rId41"/>
    <p:sldId id="330" r:id="rId42"/>
    <p:sldId id="331" r:id="rId43"/>
    <p:sldId id="332" r:id="rId44"/>
    <p:sldId id="333" r:id="rId45"/>
    <p:sldId id="334" r:id="rId46"/>
    <p:sldId id="335" r:id="rId47"/>
    <p:sldId id="336" r:id="rId48"/>
    <p:sldId id="337" r:id="rId49"/>
    <p:sldId id="341" r:id="rId50"/>
    <p:sldId id="378" r:id="rId51"/>
    <p:sldId id="376" r:id="rId52"/>
    <p:sldId id="379" r:id="rId53"/>
    <p:sldId id="342" r:id="rId54"/>
    <p:sldId id="343" r:id="rId55"/>
    <p:sldId id="380" r:id="rId56"/>
    <p:sldId id="347" r:id="rId57"/>
    <p:sldId id="348" r:id="rId58"/>
    <p:sldId id="349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31"/>
    <p:restoredTop sz="94768"/>
  </p:normalViewPr>
  <p:slideViewPr>
    <p:cSldViewPr snapToGrid="0" snapToObjects="1">
      <p:cViewPr varScale="1">
        <p:scale>
          <a:sx n="69" d="100"/>
          <a:sy n="69" d="100"/>
        </p:scale>
        <p:origin x="232" y="1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ECE5-FBF1-2742-A3FC-3564FF6F0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0D178-6377-F249-BF95-693672F40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DBCF5-59E1-C04C-9DD3-66F057921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F8AD1-5D5B-7E43-BCDF-4BE8DB1D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BF393-5957-B744-B447-5695828C4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37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9F04C-7219-BF40-9CFB-680237392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B3AF6-52BD-A04D-9B9A-FE2AFC561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0BF83-0374-1143-A8D8-90889C6F3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669F9-0C42-B544-BB37-A615B9043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80CF2-B074-2742-A1C0-2914EE83C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34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2B7D0-D148-3C46-A9F6-7B4D37616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B6447-23DA-B248-A406-1D056DE91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62003-3A5C-EC49-87B3-86E9F6C6E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8778E-0419-F74A-9E1B-D6928E683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D1FAD-EAB4-AE43-BDB8-6A7B6E199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7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9C3C2-9CB4-5740-B5A3-C03022ED5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CC24A-B40B-9C48-9769-E62742F27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12EC7-3E62-674A-8375-4BC257FD5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B18CF6-E578-4A43-BAF1-267994716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0BD13-E429-A94D-AA83-1ED8D6992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DAD34B-31C9-234A-81F0-EBE2F5B17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1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A8F1E-2CC7-3C42-A0C7-91D3866B3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92DEF-9C5E-444D-ABFE-4ADBEAB7E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886072-E51C-D643-9F41-47288CC06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00B147-C15D-F142-B3A3-6BD1376C59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078331-4ED4-3E44-B416-CC331E47CE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BB1391-2758-6F49-BB15-DD92A1F6B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119D0-B4E3-5F4B-9D0E-D32572878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44538C-91C2-F648-8B1A-116FC919F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9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4FC97-456D-5C43-B7E9-43513783E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6FA105-0A0B-2244-9046-9D94E05C8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7F9F3-6602-5748-B655-93E4DE01B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D7ADFB-EA4E-814A-80B2-CD516CE86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96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86ECBC-67EB-B740-80F7-CB49B3429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CBD099-5B74-4D4C-B17B-CEDEA697B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28D71-873F-D64D-82C8-76117C805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630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DB1B1-6B4D-404B-985C-B5F905D34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2BA1A-B42F-7C42-B4F0-7EC6D4694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70957-3C72-8A44-80B6-8B724D807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A2F1D-BFDA-FF47-AB2E-2DCA82FD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CC491-8060-344D-BB11-0BCDB976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F5CFE-D6E3-0241-9814-D076FFD0D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31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2615C-0059-8345-90BC-C76EB78A4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628CB2-0CA6-9F45-85AE-A8EEB5162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4A419-7110-B847-8FDF-EA58E8451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DF8F6-4BE1-3249-83BE-CD76ECCF4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762AD-6CD7-FE44-8343-2A5360965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387-C1E5-5946-9D7B-28C54C51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7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82781-A761-8F45-B0E3-AA49F29D9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8489F-C0EC-4447-8230-9B8691E45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ABE70-5080-CA4F-872E-4A35CECBC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B1EF0-6BBC-FB4B-B170-A5B308861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906D7-7B4E-C54C-BCFB-ABE2B841A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4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338D66-FF00-7147-97FE-5150D598B7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708259-891E-2F42-B7E2-F6D5F47DA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BD9B5-53CC-A648-BEFC-192AF267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9425B-C69F-4549-8DB2-28E68541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BDD0C-CA6E-7345-B68B-F6EA40290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8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5DB61B-CECE-6745-8091-3452847A3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75EC4-AB57-1B4D-8B4E-465C147FC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BC7CF-CDE9-B348-9565-A0F623AA16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F070F-508F-0B48-9A3D-384AA2F183F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31726-5A3C-1641-A387-86E3F3DEB4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B0EAB-7634-8E4A-8939-B16DECBB3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5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2C3168-631D-0C4B-A661-D780BE4E7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08DCF9-2027-844B-8581-D7C02C83E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0" y="692150"/>
            <a:ext cx="11455400" cy="547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68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83F023-F8C9-0941-9BB7-C3CE2B14D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1003300"/>
            <a:ext cx="11849100" cy="485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81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52BAA9-6C54-8A48-A479-D8E0AD9D8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743" y="237067"/>
            <a:ext cx="4824514" cy="638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90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E09509-BB36-6245-829C-9CF0183B2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741" y="0"/>
            <a:ext cx="5770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55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EE5BCE-2384-2242-9470-6B73FDDF2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66" y="406400"/>
            <a:ext cx="10007468" cy="60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682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D6B69A-4740-704D-ACA4-8FC0A9A08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50" y="501650"/>
            <a:ext cx="7962900" cy="585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31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820942-FA18-A847-A3DD-17BEA022E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08" y="982133"/>
            <a:ext cx="11494584" cy="48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349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24EE4C-A72C-7946-9300-C2902B022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353" y="0"/>
            <a:ext cx="6105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59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8127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FAFD71-9FDC-054D-B994-18A4F01D7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927100"/>
            <a:ext cx="10845800" cy="50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746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670F4D-8CAE-FD43-9A35-215B0EBAB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5586" y="1320800"/>
            <a:ext cx="12623172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79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19FE84-84E0-0A4E-8ABF-455B2641A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70" y="1524000"/>
            <a:ext cx="1181986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79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9A0903-74E6-CA45-B997-A09E6B1F3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438" y="575733"/>
            <a:ext cx="10511124" cy="570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37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5ACF4D-CC87-7C49-9D9A-6BF9EB28C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86" y="0"/>
            <a:ext cx="102244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36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374738-5F63-064A-B537-57E73E3D8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0050" y="1987550"/>
            <a:ext cx="37719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055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802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1A3A76-2DB4-8C43-A327-E6CC37C02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71550"/>
            <a:ext cx="111252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46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2021B8-85A8-714D-ADDA-B4B2A7527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82" y="1253067"/>
            <a:ext cx="12215764" cy="435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18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5844B9-F07B-524F-8915-866C7689C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96" y="711200"/>
            <a:ext cx="11103208" cy="54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29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F660EC-F9CB-274F-8720-BFA853C27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76" y="1388533"/>
            <a:ext cx="10958448" cy="408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08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F04DAD-4B97-C245-9097-23856DE43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803" y="778933"/>
            <a:ext cx="10040394" cy="530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775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053560-1A84-A446-8462-B6A255BBF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33" y="0"/>
            <a:ext cx="101621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215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8D82B2-8617-EA4D-A431-C0F498B0D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170" y="0"/>
            <a:ext cx="63696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3543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B3FBE4-D28A-CD4F-8B1C-F7484AA69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140" y="0"/>
            <a:ext cx="8405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026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64B756-1138-3244-A353-03043BFDE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862" y="609600"/>
            <a:ext cx="9930276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67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56661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EA4102-D0C4-2A4B-A15E-4C9233D84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" y="1066800"/>
            <a:ext cx="117983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25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21B565-6995-7C4F-81AA-D66B47CEA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0CFE9F-C27B-324D-B519-66A481C9A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78" y="1083733"/>
            <a:ext cx="11343244" cy="469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564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18D64E-F79F-034B-8FF8-D0AF91337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56302F-8E01-AC45-A4E5-34D2B1FBC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03" y="778933"/>
            <a:ext cx="10445394" cy="530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359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6E996C-904A-8044-AF41-6AD67BB96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209" y="643467"/>
            <a:ext cx="1057958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752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78623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97CB87-8770-B243-A3F1-2860322E5533}"/>
              </a:ext>
            </a:extLst>
          </p:cNvPr>
          <p:cNvSpPr txBox="1"/>
          <p:nvPr/>
        </p:nvSpPr>
        <p:spPr>
          <a:xfrm>
            <a:off x="839755" y="1399591"/>
            <a:ext cx="107488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</a:t>
            </a:r>
          </a:p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Wound Healing</a:t>
            </a:r>
          </a:p>
          <a:p>
            <a:pPr algn="ctr"/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#1 – Anaerobic Bacteria</a:t>
            </a:r>
          </a:p>
        </p:txBody>
      </p:sp>
    </p:spTree>
    <p:extLst>
      <p:ext uri="{BB962C8B-B14F-4D97-AF65-F5344CB8AC3E}">
        <p14:creationId xmlns:p14="http://schemas.microsoft.com/office/powerpoint/2010/main" val="40218587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079FFC-378E-CE43-B3C0-2E68107C2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613" y="0"/>
            <a:ext cx="6280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381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1ECA7B-8315-0640-AD09-02BBA8B23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716" y="0"/>
            <a:ext cx="5390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4609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03717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AD2310-4834-9A49-A281-8725F142BF20}"/>
              </a:ext>
            </a:extLst>
          </p:cNvPr>
          <p:cNvSpPr txBox="1"/>
          <p:nvPr/>
        </p:nvSpPr>
        <p:spPr>
          <a:xfrm>
            <a:off x="783771" y="1754155"/>
            <a:ext cx="107488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</a:t>
            </a:r>
          </a:p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Wound Healing</a:t>
            </a:r>
          </a:p>
          <a:p>
            <a:pPr algn="ctr"/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#2 – Hemostasis Review</a:t>
            </a:r>
          </a:p>
        </p:txBody>
      </p:sp>
    </p:spTree>
    <p:extLst>
      <p:ext uri="{BB962C8B-B14F-4D97-AF65-F5344CB8AC3E}">
        <p14:creationId xmlns:p14="http://schemas.microsoft.com/office/powerpoint/2010/main" val="13371496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C2576A-4DD3-9349-B11C-E213C61D1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759" y="0"/>
            <a:ext cx="52064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881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48914D-DD66-0B45-9B15-93E815DD7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678" y="0"/>
            <a:ext cx="4846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970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FD00F0-8575-2F47-9BA8-9F97CAD83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337" y="0"/>
            <a:ext cx="78933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2873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2335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6D057D-22E1-DE48-BAD7-5B92D461C12C}"/>
              </a:ext>
            </a:extLst>
          </p:cNvPr>
          <p:cNvSpPr txBox="1"/>
          <p:nvPr/>
        </p:nvSpPr>
        <p:spPr>
          <a:xfrm>
            <a:off x="783771" y="1492898"/>
            <a:ext cx="107488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</a:t>
            </a:r>
          </a:p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Wound Healing</a:t>
            </a:r>
          </a:p>
          <a:p>
            <a:pPr algn="ctr"/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#3 – Pyrogen and Fever</a:t>
            </a:r>
          </a:p>
        </p:txBody>
      </p:sp>
    </p:spTree>
    <p:extLst>
      <p:ext uri="{BB962C8B-B14F-4D97-AF65-F5344CB8AC3E}">
        <p14:creationId xmlns:p14="http://schemas.microsoft.com/office/powerpoint/2010/main" val="34323143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387D2F-4D05-FE40-B601-7D20E6CAD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850" y="717550"/>
            <a:ext cx="64643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8850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CD0A3A-47DC-0A43-A64D-885D1B0B3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800" y="990600"/>
            <a:ext cx="72644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775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46BAE6-A1FB-0248-82DE-7BC2F3B96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250" y="6350"/>
            <a:ext cx="92075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7428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99E8D8-5A26-5C4B-AFCC-8F2A2D996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4206" y="0"/>
            <a:ext cx="5323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0319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3829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CADA22-8381-C648-9523-8577BD577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1098550"/>
            <a:ext cx="10566400" cy="466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933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33326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B3D986-F7EF-FD4F-8587-C97A76E7C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0" y="685800"/>
            <a:ext cx="93345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1460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82853E-76E6-6A46-9238-71B09CD20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0318" y="0"/>
            <a:ext cx="53313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396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E5FBE9-A3EC-1C4B-BB92-D6629745F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50" y="654050"/>
            <a:ext cx="10452100" cy="55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2242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435866-F93B-914B-B3DB-5481C683C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807" y="0"/>
            <a:ext cx="49923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6537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218111-5157-2947-BE3C-666E3F3AC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467" y="230834"/>
            <a:ext cx="9889066" cy="639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107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AA053A-EAEF-A440-85BB-B1C66CEBE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7280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76917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BDB8C4-1F38-3646-B762-A6C0DC9E5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0" y="1041400"/>
            <a:ext cx="8940800" cy="47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361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61DADD-CDAC-8548-A57E-7225E8642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2063FA-8DA1-F14D-9D46-563B465D6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908" y="0"/>
            <a:ext cx="9260184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1FB37B-1213-1247-9325-F9214E6C8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908" y="0"/>
            <a:ext cx="9260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802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5231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31</Words>
  <Application>Microsoft Macintosh PowerPoint</Application>
  <PresentationFormat>Widescreen</PresentationFormat>
  <Paragraphs>12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Ways</dc:creator>
  <cp:lastModifiedBy>Noel Ways</cp:lastModifiedBy>
  <cp:revision>44</cp:revision>
  <dcterms:created xsi:type="dcterms:W3CDTF">2020-07-05T01:51:24Z</dcterms:created>
  <dcterms:modified xsi:type="dcterms:W3CDTF">2020-10-06T02:48:15Z</dcterms:modified>
</cp:coreProperties>
</file>